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2-tub-ru.yandex.net/i?id=8fc0905db4e60b9a8c4a6a8fef248515&amp;n=33&amp;h=170&amp;w=2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71546"/>
            <a:ext cx="3659278" cy="2592000"/>
          </a:xfrm>
          <a:prstGeom prst="rect">
            <a:avLst/>
          </a:prstGeom>
          <a:noFill/>
        </p:spPr>
      </p:pic>
      <p:pic>
        <p:nvPicPr>
          <p:cNvPr id="4100" name="Picture 4" descr="http://images.forwallpaper.com/files/thumbs/preview/26/266011__field-the-wheat-crop-corn-trees-wallpaper_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000504"/>
            <a:ext cx="3691890" cy="2308860"/>
          </a:xfrm>
          <a:prstGeom prst="rect">
            <a:avLst/>
          </a:prstGeom>
          <a:noFill/>
        </p:spPr>
      </p:pic>
      <p:pic>
        <p:nvPicPr>
          <p:cNvPr id="4102" name="Picture 6" descr="http://gazeta.lviv.ua/sites/default/files/novini-4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714752"/>
            <a:ext cx="4857750" cy="286321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57620" y="357166"/>
            <a:ext cx="5006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92D050"/>
                </a:solidFill>
              </a:rPr>
              <a:t>Кубань-житница России</a:t>
            </a:r>
            <a:endParaRPr lang="ru-RU" sz="3600" b="1" dirty="0">
              <a:solidFill>
                <a:srgbClr val="92D050"/>
              </a:solidFill>
            </a:endParaRPr>
          </a:p>
        </p:txBody>
      </p:sp>
      <p:pic>
        <p:nvPicPr>
          <p:cNvPr id="4104" name="Picture 8" descr="http://www.bruhoveckaya.ru/upload/iblock/930/i00001_previe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000108"/>
            <a:ext cx="4357718" cy="2428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rpp.nashaucheba.ru/pars_docs/refs/7/6506/img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lit-yaz.ru/pars_docs/refs/4/3603/3603_html_m3c1577d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biology-online.ru/uroki/media/pochva-5klass/vidy-poch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aners.ru/wp-content/uploads/media/%D0%A6%D0%B0%D1%80%D1%81%D1%82%D0%B2%D0%BE-%D1%80%D0%B0%D1%81%D1%82%D0%B5%D0%BD%D0%B8%D0%B8%CC%86/image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rpp.nashaucheba.ru/pars_docs/refs/7/6506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encyclopedia1975.com.ua/062102d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rpp.nashaucheba.ru/pars_docs/refs/7/6506/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71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rpp.nashaucheba.ru/pars_docs/refs/7/6506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28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rpp.nashaucheba.ru/pars_docs/refs/7/6506/img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rpp.nashaucheba.ru/pars_docs/refs/7/6506/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</Words>
  <PresentationFormat>Экран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4</cp:revision>
  <dcterms:modified xsi:type="dcterms:W3CDTF">2015-09-23T16:45:12Z</dcterms:modified>
</cp:coreProperties>
</file>